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9"/>
  </p:notesMasterIdLst>
  <p:sldIdLst>
    <p:sldId id="256" r:id="rId2"/>
    <p:sldId id="403" r:id="rId3"/>
    <p:sldId id="548" r:id="rId4"/>
    <p:sldId id="499" r:id="rId5"/>
    <p:sldId id="508" r:id="rId6"/>
    <p:sldId id="577" r:id="rId7"/>
    <p:sldId id="509" r:id="rId8"/>
    <p:sldId id="510" r:id="rId9"/>
    <p:sldId id="549" r:id="rId10"/>
    <p:sldId id="530" r:id="rId11"/>
    <p:sldId id="531" r:id="rId12"/>
    <p:sldId id="512" r:id="rId13"/>
    <p:sldId id="533" r:id="rId14"/>
    <p:sldId id="553" r:id="rId15"/>
    <p:sldId id="536" r:id="rId16"/>
    <p:sldId id="535" r:id="rId17"/>
    <p:sldId id="560" r:id="rId18"/>
    <p:sldId id="538" r:id="rId19"/>
    <p:sldId id="540" r:id="rId20"/>
    <p:sldId id="561" r:id="rId21"/>
    <p:sldId id="541" r:id="rId22"/>
    <p:sldId id="559" r:id="rId23"/>
    <p:sldId id="562" r:id="rId24"/>
    <p:sldId id="542" r:id="rId25"/>
    <p:sldId id="544" r:id="rId26"/>
    <p:sldId id="563" r:id="rId27"/>
    <p:sldId id="545" r:id="rId28"/>
    <p:sldId id="546" r:id="rId29"/>
    <p:sldId id="547" r:id="rId30"/>
    <p:sldId id="578" r:id="rId31"/>
    <p:sldId id="554" r:id="rId32"/>
    <p:sldId id="566" r:id="rId33"/>
    <p:sldId id="555" r:id="rId34"/>
    <p:sldId id="575" r:id="rId35"/>
    <p:sldId id="565" r:id="rId36"/>
    <p:sldId id="567" r:id="rId37"/>
    <p:sldId id="568" r:id="rId38"/>
    <p:sldId id="569" r:id="rId39"/>
    <p:sldId id="570" r:id="rId40"/>
    <p:sldId id="571" r:id="rId41"/>
    <p:sldId id="572" r:id="rId42"/>
    <p:sldId id="573" r:id="rId43"/>
    <p:sldId id="557" r:id="rId44"/>
    <p:sldId id="564" r:id="rId45"/>
    <p:sldId id="556" r:id="rId46"/>
    <p:sldId id="558" r:id="rId47"/>
    <p:sldId id="574" r:id="rId48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EF7D1D"/>
    <a:srgbClr val="41719C"/>
    <a:srgbClr val="9E60B8"/>
    <a:srgbClr val="CAA0C9"/>
    <a:srgbClr val="D4EBE9"/>
    <a:srgbClr val="C14026"/>
    <a:srgbClr val="5AB88F"/>
    <a:srgbClr val="57A2C5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50"/>
    <p:restoredTop sz="96911" autoAdjust="0"/>
  </p:normalViewPr>
  <p:slideViewPr>
    <p:cSldViewPr snapToGrid="0" snapToObjects="1">
      <p:cViewPr varScale="1">
        <p:scale>
          <a:sx n="84" d="100"/>
          <a:sy n="84" d="100"/>
        </p:scale>
        <p:origin x="208" y="15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g>
</file>

<file path=ppt/media/image11.png>
</file>

<file path=ppt/media/image2.png>
</file>

<file path=ppt/media/image3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15.06.18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8275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1258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64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4197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23519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7418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14073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0226491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7265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014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58821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62306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381377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09191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72732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04660" y="206679"/>
            <a:ext cx="10216241" cy="4337227"/>
            <a:chOff x="-303091" y="-36785"/>
            <a:chExt cx="10216241" cy="4337227"/>
          </a:xfrm>
        </p:grpSpPr>
        <p:sp>
          <p:nvSpPr>
            <p:cNvPr id="3" name="Rechteck 2"/>
            <p:cNvSpPr/>
            <p:nvPr/>
          </p:nvSpPr>
          <p:spPr>
            <a:xfrm>
              <a:off x="-303091" y="798518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00332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79269" y="3129337"/>
              <a:ext cx="843388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als State Management-Werkzeug für </a:t>
              </a:r>
              <a:r>
                <a:rPr lang="de-DE" sz="2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React</a:t>
              </a:r>
              <a:r>
                <a:rPr lang="de-DE" sz="2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?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9548" y="603416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Apollo Client 2.0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EnterJS</a:t>
            </a:r>
            <a:r>
              <a:rPr lang="de-DE" sz="1400" spc="80" dirty="0">
                <a:solidFill>
                  <a:srgbClr val="D4EBE9"/>
                </a:solidFill>
              </a:rPr>
              <a:t> Darmstadt | Juni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179377" y="2636022"/>
            <a:ext cx="754725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Apollo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2707767-4C43-1D4E-AB4F-53ED396DF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532" y="573768"/>
            <a:ext cx="3050937" cy="901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Für </a:t>
            </a:r>
            <a:r>
              <a:rPr lang="de-DE" dirty="0" err="1"/>
              <a:t>React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4382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bringt alle notwendigen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Dependencies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Authentifizierung...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 </a:t>
            </a:r>
            <a:r>
              <a:rPr lang="de-DE" dirty="0" err="1"/>
              <a:t>React</a:t>
            </a:r>
            <a:r>
              <a:rPr lang="de-DE" dirty="0"/>
              <a:t> Apollo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1385357" y="3166374"/>
            <a:ext cx="713528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Queries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6794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Daten vom Server abfragen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BEER_PAGE_QUERY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Die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innerhalb einer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BEER_PAGE_QUERY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variables={{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20609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75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527750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Callback-Funktion als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Children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BEER_PAGE_QUERY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1692336" y="420867"/>
            <a:ext cx="6521337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Bock auf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Entwicklung in HH? </a:t>
            </a:r>
          </a:p>
          <a:p>
            <a:pPr algn="ctr"/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http://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bit.ly</a:t>
            </a:r>
            <a:r>
              <a:rPr lang="de-DE" sz="2400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eos-react-developer</a:t>
            </a:r>
            <a:endParaRPr lang="de-DE" sz="2400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zu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...: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Weitere Features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Paginierung /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more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Daten nachladen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Aktualisierung basierend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automatisch neue Daten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Typ-Sicherheit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Flow</a:t>
            </a:r>
          </a:p>
        </p:txBody>
      </p:sp>
    </p:spTree>
    <p:extLst>
      <p:ext uri="{BB962C8B-B14F-4D97-AF65-F5344CB8AC3E}">
        <p14:creationId xmlns:p14="http://schemas.microsoft.com/office/powerpoint/2010/main" val="40860192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2312014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68580" y="3526760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EE965F-D39B-7B4C-A926-2DA689328840}"/>
              </a:ext>
            </a:extLst>
          </p:cNvPr>
          <p:cNvSpPr/>
          <p:nvPr/>
        </p:nvSpPr>
        <p:spPr>
          <a:xfrm>
            <a:off x="68580" y="4549155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Typ-Sichere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codegen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Generiert Typen für Flow und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wird vom Server geladen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 in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schon beim Generieren erkannt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484F452-1382-1C4D-A5D2-C54F3D734DE4}"/>
              </a:ext>
            </a:extLst>
          </p:cNvPr>
          <p:cNvSpPr txBox="1"/>
          <p:nvPr/>
        </p:nvSpPr>
        <p:spPr>
          <a:xfrm>
            <a:off x="2731770" y="2670342"/>
            <a:ext cx="69710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BeerRatingApp.tsx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Variable "$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"String"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position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expecting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"ID".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$ apollo-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codegen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generate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src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/**/*.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tsx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...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BeerPage.tsx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Cannot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"</a:t>
            </a:r>
            <a:r>
              <a:rPr lang="de-DE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alc</a:t>
            </a:r>
            <a:r>
              <a:rPr lang="de-DE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 on type "Beer".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8D217775-80E0-7246-9724-5DAE8ECEB0A9}"/>
              </a:ext>
            </a:extLst>
          </p:cNvPr>
          <p:cNvSpPr/>
          <p:nvPr/>
        </p:nvSpPr>
        <p:spPr>
          <a:xfrm>
            <a:off x="203200" y="4021200"/>
            <a:ext cx="18389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Falscher Typ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E33632C0-BECA-B04E-AD49-DBB676BCACEB}"/>
              </a:ext>
            </a:extLst>
          </p:cNvPr>
          <p:cNvSpPr/>
          <p:nvPr/>
        </p:nvSpPr>
        <p:spPr>
          <a:xfrm>
            <a:off x="203200" y="5994329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Unbekanntes Feld</a:t>
            </a:r>
          </a:p>
        </p:txBody>
      </p:sp>
    </p:spTree>
    <p:extLst>
      <p:ext uri="{BB962C8B-B14F-4D97-AF65-F5344CB8AC3E}">
        <p14:creationId xmlns:p14="http://schemas.microsoft.com/office/powerpoint/2010/main" val="40395822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3C3805-3515-BE45-902F-92D467FE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 verändern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B249908-0CEA-9848-92BB-0A09226C1154}"/>
              </a:ext>
            </a:extLst>
          </p:cNvPr>
          <p:cNvSpPr/>
          <p:nvPr/>
        </p:nvSpPr>
        <p:spPr>
          <a:xfrm>
            <a:off x="280889" y="3166374"/>
            <a:ext cx="9344226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Mutations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D8718E4-E05B-CB45-9462-359642DE48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521" y="486673"/>
            <a:ext cx="5710959" cy="2390877"/>
          </a:xfrm>
          <a:prstGeom prst="rect">
            <a:avLst/>
          </a:prstGeom>
          <a:ln>
            <a:solidFill>
              <a:srgbClr val="025249"/>
            </a:solidFill>
          </a:ln>
        </p:spPr>
      </p:pic>
    </p:spTree>
    <p:extLst>
      <p:ext uri="{BB962C8B-B14F-4D97-AF65-F5344CB8AC3E}">
        <p14:creationId xmlns:p14="http://schemas.microsoft.com/office/powerpoint/2010/main" val="244217341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 innerhalb einer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13701F7-2458-3E4C-9A81-6032049E41C0}"/>
              </a:ext>
            </a:extLst>
          </p:cNvPr>
          <p:cNvSpPr/>
          <p:nvPr/>
        </p:nvSpPr>
        <p:spPr>
          <a:xfrm>
            <a:off x="203200" y="361173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770547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endParaRPr lang="de-DE" sz="1625" b="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64555D9-C340-D842-AF87-D40FBEC6DF50}"/>
              </a:ext>
            </a:extLst>
          </p:cNvPr>
          <p:cNvSpPr/>
          <p:nvPr/>
        </p:nvSpPr>
        <p:spPr>
          <a:xfrm>
            <a:off x="93249" y="385176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Mutation Komponente</a:t>
            </a:r>
          </a:p>
        </p:txBody>
      </p:sp>
    </p:spTree>
    <p:extLst>
      <p:ext uri="{BB962C8B-B14F-4D97-AF65-F5344CB8AC3E}">
        <p14:creationId xmlns:p14="http://schemas.microsoft.com/office/powerpoint/2010/main" val="933189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={ADD_RATING} variables={...}&gt;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onSubmit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E1B9887-6073-C149-A791-0C8FA4A190A9}"/>
              </a:ext>
            </a:extLst>
          </p:cNvPr>
          <p:cNvSpPr txBox="1"/>
          <p:nvPr/>
        </p:nvSpPr>
        <p:spPr>
          <a:xfrm>
            <a:off x="5181600" y="4486656"/>
            <a:ext cx="4404360" cy="646331"/>
          </a:xfrm>
          <a:prstGeom prst="rect">
            <a:avLst/>
          </a:prstGeom>
          <a:noFill/>
          <a:ln w="12700">
            <a:solidFill>
              <a:srgbClr val="5AB88F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Enthält die Daten, die der Server</a:t>
            </a:r>
          </a:p>
          <a:p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  <a:ea typeface="Source Code Pro" panose="020B0509030403020204" pitchFamily="49" charset="0"/>
              </a:rPr>
              <a:t>als Antwort auf die Mutation geschickt hat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E022EC9D-35A6-2649-BDB0-11D45D1160B8}"/>
              </a:ext>
            </a:extLst>
          </p:cNvPr>
          <p:cNvCxnSpPr>
            <a:cxnSpLocks/>
          </p:cNvCxnSpPr>
          <p:nvPr/>
        </p:nvCxnSpPr>
        <p:spPr>
          <a:xfrm flipH="1" flipV="1">
            <a:off x="4785360" y="3672840"/>
            <a:ext cx="835152" cy="804672"/>
          </a:xfrm>
          <a:prstGeom prst="straightConnector1">
            <a:avLst/>
          </a:prstGeom>
          <a:ln w="12700">
            <a:solidFill>
              <a:srgbClr val="5AB88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4119969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230954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1EC0A25-BC49-064E-9296-D074C75FE536}"/>
              </a:ext>
            </a:extLst>
          </p:cNvPr>
          <p:cNvSpPr/>
          <p:nvPr/>
        </p:nvSpPr>
        <p:spPr>
          <a:xfrm>
            <a:off x="504713" y="2279716"/>
            <a:ext cx="8896573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Apollo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allows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fetch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from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server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in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... 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UIs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using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React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framework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-apollo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Query-Komponenten werden automatisch aktualisiert (manchmal)</a:t>
            </a:r>
          </a:p>
        </p:txBody>
      </p:sp>
    </p:spTree>
    <p:extLst>
      <p:ext uri="{BB962C8B-B14F-4D97-AF65-F5344CB8AC3E}">
        <p14:creationId xmlns:p14="http://schemas.microsoft.com/office/powerpoint/2010/main" val="8894688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für den Anwendungszustand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3AA65B08-A3F2-D74D-A497-CB8D91EF3E7F}"/>
              </a:ext>
            </a:extLst>
          </p:cNvPr>
          <p:cNvSpPr/>
          <p:nvPr/>
        </p:nvSpPr>
        <p:spPr>
          <a:xfrm>
            <a:off x="-117454" y="3166374"/>
            <a:ext cx="1014091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Local</a:t>
            </a:r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State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1866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Beispiel: Beer Rating App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C1E5D80-4D8B-894B-A9C9-F59C2C1B9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536" y="1003300"/>
            <a:ext cx="6600928" cy="54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795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bedeutet "</a:t>
            </a:r>
            <a:r>
              <a:rPr lang="de-DE" dirty="0" err="1"/>
              <a:t>Local</a:t>
            </a:r>
            <a:r>
              <a:rPr lang="de-DE" dirty="0"/>
              <a:t>" State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6338320-541E-274D-A872-D37CC8C416FB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State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Globale Daten in der Anwendung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Store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Local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", weil nicht remote über API geladen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Unglücklicher Begriff. Eigentlich: "Global" State? "App" State?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76C725B-B0A9-9149-8C46-D7D6CF155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079" y="4236720"/>
            <a:ext cx="8161713" cy="196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587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F51636-185B-9D43-8604-069B7288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 Cache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7BA75B-96E2-F741-9547-FADD94931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589" y="2598647"/>
            <a:ext cx="6926823" cy="3979573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9EC3CF-9DF0-0741-AE55-1BD43ED2B908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Cache 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Zentrale Ablage aller gelesenen Daten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normalisierter Form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API gelesen und verändert werden</a:t>
            </a:r>
          </a:p>
        </p:txBody>
      </p:sp>
    </p:spTree>
    <p:extLst>
      <p:ext uri="{BB962C8B-B14F-4D97-AF65-F5344CB8AC3E}">
        <p14:creationId xmlns:p14="http://schemas.microsoft.com/office/powerpoint/2010/main" val="312677049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&lt;Query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={BEER_RATING_APP_QUERY}&gt;...&lt;/Query&gt;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aus dem Cache lesen –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Abfragen mit @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liest Daten aus dem lokalen Cache, nicht vom Server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203200" y="529268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 lokalem Cache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054C2829-16D2-9644-8C9D-B6CD6173A5CC}"/>
              </a:ext>
            </a:extLst>
          </p:cNvPr>
          <p:cNvSpPr/>
          <p:nvPr/>
        </p:nvSpPr>
        <p:spPr>
          <a:xfrm>
            <a:off x="203199" y="42906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vom Server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198" y="626937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</p:spTree>
    <p:extLst>
      <p:ext uri="{BB962C8B-B14F-4D97-AF65-F5344CB8AC3E}">
        <p14:creationId xmlns:p14="http://schemas.microsoft.com/office/powerpoint/2010/main" val="1719340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129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SET_CURRENT_BEER_ID_MUTATION =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SetCurrentBeerIdMutation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</a:t>
            </a:r>
            <a:r>
              <a:rPr lang="de-DE" sz="1625" b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@</a:t>
            </a:r>
            <a:r>
              <a:rPr lang="de-DE" sz="1625" b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endParaRPr lang="de-DE" sz="1625" b="1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 Daten verändern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– mit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ebenfalls @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Directive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526276B-D99A-8048-9373-B7AB9BF3B1F9}"/>
              </a:ext>
            </a:extLst>
          </p:cNvPr>
          <p:cNvSpPr/>
          <p:nvPr/>
        </p:nvSpPr>
        <p:spPr>
          <a:xfrm>
            <a:off x="203200" y="4783818"/>
            <a:ext cx="26943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Verwendung wie gewohnt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3AE6065C-CE78-EB49-B86F-6A3F6103DDE3}"/>
              </a:ext>
            </a:extLst>
          </p:cNvPr>
          <p:cNvSpPr/>
          <p:nvPr/>
        </p:nvSpPr>
        <p:spPr>
          <a:xfrm>
            <a:off x="2897506" y="4852058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&lt;Mutation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={SET_CURRENT_BEER_ID_MUTATION}&gt;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{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&lt;div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onClick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={() =&gt;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    ({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variables: {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newBeerId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</a:t>
            </a:r>
            <a:r>
              <a:rPr lang="de-DE" sz="1625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beer.id</a:t>
            </a:r>
            <a:r>
              <a:rPr lang="de-DE" sz="1625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}&gt;...&lt;/div&gt;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&lt;/Mutation&gt;</a:t>
            </a:r>
          </a:p>
        </p:txBody>
      </p:sp>
    </p:spTree>
    <p:extLst>
      <p:ext uri="{BB962C8B-B14F-4D97-AF65-F5344CB8AC3E}">
        <p14:creationId xmlns:p14="http://schemas.microsoft.com/office/powerpoint/2010/main" val="41665316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Schema Definition Language (SDL)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zurzeit nur für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0592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3358769" y="2619956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Query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type Mutation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ID!):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`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const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currentBeerId</a:t>
            </a:r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"B1"</a:t>
            </a:r>
          </a:p>
          <a:p>
            <a:r>
              <a:rPr lang="de-DE" sz="1625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Default-Werte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Vorbelegung für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optional, je nach Fachlichkeit</a:t>
            </a:r>
          </a:p>
        </p:txBody>
      </p:sp>
    </p:spTree>
    <p:extLst>
      <p:ext uri="{BB962C8B-B14F-4D97-AF65-F5344CB8AC3E}">
        <p14:creationId xmlns:p14="http://schemas.microsoft.com/office/powerpoint/2010/main" val="1677053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Query: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in unserem Fall nicht notwendig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},</a:t>
            </a:r>
          </a:p>
          <a:p>
            <a:endParaRPr lang="de-DE" sz="1625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setCurrentBeerId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(_, {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{ </a:t>
            </a:r>
            <a:r>
              <a:rPr lang="de-DE" sz="1625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currentBeerId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625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Funktionen 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Zum Lesen / Schreiben in den Cache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(optional)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 bekommt Argumente aus Query und Cache übergeben</a:t>
            </a:r>
          </a:p>
        </p:txBody>
      </p:sp>
    </p:spTree>
    <p:extLst>
      <p:ext uri="{BB962C8B-B14F-4D97-AF65-F5344CB8AC3E}">
        <p14:creationId xmlns:p14="http://schemas.microsoft.com/office/powerpoint/2010/main" val="25407334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Local</a:t>
            </a:r>
            <a:r>
              <a:rPr lang="de-DE" dirty="0"/>
              <a:t> Data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defaults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resolver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...;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clientState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: {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typeDefs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defaults</a:t>
            </a:r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  </a:t>
            </a:r>
            <a:r>
              <a:rPr lang="de-DE" sz="1625" b="1" dirty="0" err="1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resolver</a:t>
            </a:r>
            <a:endParaRPr lang="de-DE" sz="1625" b="1" dirty="0">
              <a:solidFill>
                <a:srgbClr val="9E60B8"/>
              </a:solidFill>
              <a:latin typeface="Source Code Pro Semibold" panose="020B0509030403020204" pitchFamily="49" charset="0"/>
              <a:ea typeface="Source Code Pro Semibold" panose="020B0509030403020204" pitchFamily="49" charset="0"/>
              <a:cs typeface="Source Code Pro Medium" charset="0"/>
            </a:endParaRPr>
          </a:p>
          <a:p>
            <a:r>
              <a:rPr lang="de-DE" sz="1625" b="1" dirty="0">
                <a:solidFill>
                  <a:srgbClr val="9E60B8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});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Lokalen State beim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ApolloClient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bekannt geben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72080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Lokaler State</a:t>
            </a:r>
          </a:p>
        </p:txBody>
      </p:sp>
      <p:sp>
        <p:nvSpPr>
          <p:cNvPr id="4" name="Rechteck 3"/>
          <p:cNvSpPr/>
          <p:nvPr/>
        </p:nvSpPr>
        <p:spPr>
          <a:xfrm>
            <a:off x="1348741" y="2859986"/>
            <a:ext cx="7658099" cy="1275349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Mutation: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setDraftRatingForBeer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(_,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},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=&gt; (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// bestehende Daten auslesen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GetDraftRatings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@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`;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cache.readQuery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[] };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console.log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let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false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__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typename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"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",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previous.draftRatings.map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prevDraft.id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true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}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prevDraft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});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(!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found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newDraftRatings.push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draftRatings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newDraftRatings</a:t>
            </a:r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};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cache.writeData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newDraftRating</a:t>
            </a:r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;</a:t>
            </a:r>
          </a:p>
          <a:p>
            <a:endParaRPr lang="de-DE" sz="1625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 }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Komplexe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...da wird's komplex!</a:t>
            </a:r>
          </a:p>
        </p:txBody>
      </p:sp>
    </p:spTree>
    <p:extLst>
      <p:ext uri="{BB962C8B-B14F-4D97-AF65-F5344CB8AC3E}">
        <p14:creationId xmlns:p14="http://schemas.microsoft.com/office/powerpoint/2010/main" val="279061900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B7320-707D-C640-82B3-A40BC52CB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und Bewertung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AC206FB-4004-0641-808E-09139A97C186}"/>
              </a:ext>
            </a:extLst>
          </p:cNvPr>
          <p:cNvSpPr/>
          <p:nvPr/>
        </p:nvSpPr>
        <p:spPr>
          <a:xfrm>
            <a:off x="3975011" y="3166374"/>
            <a:ext cx="1955985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🤔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1018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6049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dem Apollo Client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Query- und Mutation-Komponenten funktionieren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-Support weitgehend sehr gut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Leider nicht 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durchgehend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typisiert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Durch Modularisierung schwer überschaubar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 werden Fehler gemeldet? Wo Doku? Apollo-Client?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-Apollo?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DevTools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? Link-State? ...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 teilweise inkonsistent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viele Möglichkeiten, ein Ziel zu erreichen 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(HOCs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direkter Cache Zugriff, ...)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Client hat Probleme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Ansichten teilweise nicht aktuell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Kein time-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traveling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wie bei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Dev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Tools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5640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 &amp; Bewertung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715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Achtung! Version 0.4,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dh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noch "experimental"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Zahlreiche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Issues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Bug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Tracker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Komponenten werden nicht in allen Konstellationen aktualisiert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(oder ich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kapier's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 / Beispiele nur sehr eingeschränkt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Verbreitungsgrad?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Arbeiten mit der Cache API "gewöhnungsbedürftig"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Reducer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wesentlich einfacher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Vergleich mit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weniger Architektur-Pattern (meine Meinung)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Redux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(logischerweise) viel höhere Verbreitung, viel ausgereifter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Actions ?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Selectors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Abfrage /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?</a:t>
            </a:r>
          </a:p>
          <a:p>
            <a:pPr marL="1257300" lvl="2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4859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2A97AA-7B9B-4D4B-9FC8-FEBBF4EE3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"Empfehlung"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2880AB5-69A9-CC41-9BA5-812379D55B25}"/>
              </a:ext>
            </a:extLst>
          </p:cNvPr>
          <p:cNvSpPr txBox="1"/>
          <p:nvPr/>
        </p:nvSpPr>
        <p:spPr>
          <a:xfrm>
            <a:off x="203200" y="1026060"/>
            <a:ext cx="9499600" cy="5380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Meine persönliche Einschätzung: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 und Mutation Komponenten gut einsetzbar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Lokaler State mit Apollo: noch fragil, weitere Entwicklung abwarten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Weiterhin gilt: "normaler" </a:t>
            </a:r>
            <a:r>
              <a:rPr lang="de-DE" sz="24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ist "erlaubt"!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Alles andere nur machen, wenn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State nicht ausreicht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1101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fik 14">
            <a:extLst>
              <a:ext uri="{FF2B5EF4-FFF2-40B4-BE49-F238E27FC236}">
                <a16:creationId xmlns:a16="http://schemas.microsoft.com/office/drawing/2014/main" id="{F9944C75-9D59-8A4B-A858-E84BD014E2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19"/>
          <a:stretch/>
        </p:blipFill>
        <p:spPr>
          <a:xfrm>
            <a:off x="-11163" y="0"/>
            <a:ext cx="991716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4358" y="-13062"/>
            <a:ext cx="9957039" cy="6080839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4358" y="6067777"/>
            <a:ext cx="9920358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nils@nilshartmann.net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D435F20-5996-414D-AF6A-1B6472335F80}"/>
              </a:ext>
            </a:extLst>
          </p:cNvPr>
          <p:cNvSpPr/>
          <p:nvPr/>
        </p:nvSpPr>
        <p:spPr>
          <a:xfrm>
            <a:off x="0" y="2052631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A01463F-E8E1-0D45-A63D-44F8D588AE87}"/>
              </a:ext>
            </a:extLst>
          </p:cNvPr>
          <p:cNvSpPr/>
          <p:nvPr/>
        </p:nvSpPr>
        <p:spPr>
          <a:xfrm>
            <a:off x="-14357" y="4877279"/>
            <a:ext cx="9920358" cy="860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9F4FB96-9EF7-1140-A87E-E8AD1034815B}"/>
              </a:ext>
            </a:extLst>
          </p:cNvPr>
          <p:cNvSpPr/>
          <p:nvPr/>
        </p:nvSpPr>
        <p:spPr>
          <a:xfrm>
            <a:off x="0" y="125127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882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Apollo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Dev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Tools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59293427-8972-4141-9A4F-42D5FB66A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426DDB1-13CD-FD49-8D70-726A80B547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554" y="478314"/>
            <a:ext cx="5006892" cy="4125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5" y="369393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Die Abfrage Sprache</a:t>
            </a:r>
          </a:p>
        </p:txBody>
      </p:sp>
    </p:spTree>
    <p:extLst>
      <p:ext uri="{BB962C8B-B14F-4D97-AF65-F5344CB8AC3E}">
        <p14:creationId xmlns:p14="http://schemas.microsoft.com/office/powerpoint/2010/main" val="3524503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2446</Words>
  <Application>Microsoft Macintosh PowerPoint</Application>
  <PresentationFormat>A4-Papier (210 x 297 mm)</PresentationFormat>
  <Paragraphs>607</Paragraphs>
  <Slides>47</Slides>
  <Notes>33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47</vt:i4>
      </vt:variant>
    </vt:vector>
  </HeadingPairs>
  <TitlesOfParts>
    <vt:vector size="58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Semibold</vt:lpstr>
      <vt:lpstr>Office-Design</vt:lpstr>
      <vt:lpstr>EnterJS Darmstadt | Juni 2018 | @nilshartmann</vt:lpstr>
      <vt:lpstr>@nilshartmann</vt:lpstr>
      <vt:lpstr>PowerPoint-Präsentation</vt:lpstr>
      <vt:lpstr>Source (TypeScript): https://bit.ly/fullstack-graphql-example</vt:lpstr>
      <vt:lpstr>PowerPoint-Präsentation</vt:lpstr>
      <vt:lpstr>Die Abfrage Sprache</vt:lpstr>
      <vt:lpstr>query Language</vt:lpstr>
      <vt:lpstr>query Language: Operations</vt:lpstr>
      <vt:lpstr>query Language: Mutations</vt:lpstr>
      <vt:lpstr>mit Apollo und React</vt:lpstr>
      <vt:lpstr>Apollo Für React</vt:lpstr>
      <vt:lpstr>Schritt 1: Erzeugen des Clients und Providers</vt:lpstr>
      <vt:lpstr>Schritt 1: Erzeugen des Clients und Providers</vt:lpstr>
      <vt:lpstr>in React Apollo</vt:lpstr>
      <vt:lpstr>Queries</vt:lpstr>
      <vt:lpstr>Queries</vt:lpstr>
      <vt:lpstr>Queries</vt:lpstr>
      <vt:lpstr>Queries</vt:lpstr>
      <vt:lpstr>Queries</vt:lpstr>
      <vt:lpstr>Queries</vt:lpstr>
      <vt:lpstr>Typ-sichere Verwendung</vt:lpstr>
      <vt:lpstr>Beispiel: Typ-Sichere Queries</vt:lpstr>
      <vt:lpstr>Daten verändern</vt:lpstr>
      <vt:lpstr>Mutations</vt:lpstr>
      <vt:lpstr>Mutations</vt:lpstr>
      <vt:lpstr>Mutations</vt:lpstr>
      <vt:lpstr>Schritt 3: Mutations</vt:lpstr>
      <vt:lpstr>Schritt 3: Mutations</vt:lpstr>
      <vt:lpstr>Schritt 3: Mutations</vt:lpstr>
      <vt:lpstr>Schritt 3: Mutations</vt:lpstr>
      <vt:lpstr>GraphQL für den Anwendungszustand</vt:lpstr>
      <vt:lpstr>Beispiel: Beer Rating App</vt:lpstr>
      <vt:lpstr>Was bedeutet "Local" State</vt:lpstr>
      <vt:lpstr>Apollo Cache</vt:lpstr>
      <vt:lpstr>Local Data</vt:lpstr>
      <vt:lpstr>Local Data</vt:lpstr>
      <vt:lpstr>Local Data</vt:lpstr>
      <vt:lpstr>Local Data</vt:lpstr>
      <vt:lpstr>Local Data</vt:lpstr>
      <vt:lpstr>Local Data</vt:lpstr>
      <vt:lpstr>Local Data</vt:lpstr>
      <vt:lpstr>Lokaler State</vt:lpstr>
      <vt:lpstr>Fazit und Bewertung</vt:lpstr>
      <vt:lpstr>Fazit &amp; Bewertung</vt:lpstr>
      <vt:lpstr>Fazit &amp; Bewertung</vt:lpstr>
      <vt:lpstr>"Empfehlung"</vt:lpstr>
      <vt:lpstr>nils@nilshartmann.net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555</cp:revision>
  <cp:lastPrinted>2018-05-30T19:37:50Z</cp:lastPrinted>
  <dcterms:created xsi:type="dcterms:W3CDTF">2016-03-28T15:59:53Z</dcterms:created>
  <dcterms:modified xsi:type="dcterms:W3CDTF">2018-06-15T14:50:36Z</dcterms:modified>
</cp:coreProperties>
</file>

<file path=docProps/thumbnail.jpeg>
</file>